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70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8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85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3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9/28/2021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1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8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029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5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2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4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9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10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5A6BBF-B448-4A20-AB4C-5A727C8A089A}"/>
              </a:ext>
            </a:extLst>
          </p:cNvPr>
          <p:cNvSpPr txBox="1"/>
          <p:nvPr/>
        </p:nvSpPr>
        <p:spPr>
          <a:xfrm>
            <a:off x="0" y="0"/>
            <a:ext cx="7532176" cy="1762692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CORSO DI FORMAZIONE PER PERFORATORE PICCOLO E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GRANDE DIAMETRO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3A26824-8919-493D-B591-F44E783531C7}"/>
              </a:ext>
            </a:extLst>
          </p:cNvPr>
          <p:cNvSpPr txBox="1"/>
          <p:nvPr/>
        </p:nvSpPr>
        <p:spPr>
          <a:xfrm>
            <a:off x="0" y="4854195"/>
            <a:ext cx="5445392" cy="897987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Cavolini" panose="020B0502040204020203" pitchFamily="66" charset="0"/>
              </a:rPr>
              <a:t>Per info: 0817705749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Cavolini" panose="020B0502040204020203" pitchFamily="66" charset="0"/>
              </a:rPr>
              <a:t>info</a:t>
            </a:r>
            <a:r>
              <a:rPr lang="en-US" sz="2400" b="1" spc="15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Cavolini" panose="020B0502040204020203" pitchFamily="66" charset="0"/>
              </a:rPr>
              <a:t>@cfsnapoli.</a:t>
            </a:r>
            <a:r>
              <a:rPr lang="en-US" sz="2400" b="1" spc="1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Cavolini" panose="020B0502040204020203" pitchFamily="66" charset="0"/>
              </a:rPr>
              <a:t>it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80" y="6019557"/>
            <a:ext cx="9126224" cy="8091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747" y="88348"/>
            <a:ext cx="6759253" cy="584286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308" y="2189592"/>
            <a:ext cx="28575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61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Meiryo</vt:lpstr>
      <vt:lpstr>Arial Black</vt:lpstr>
      <vt:lpstr>Corbel</vt:lpstr>
      <vt:lpstr>SketchLinesVTI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Belardo</dc:creator>
  <cp:lastModifiedBy>Paola Rodriquez</cp:lastModifiedBy>
  <cp:revision>12</cp:revision>
  <dcterms:created xsi:type="dcterms:W3CDTF">2020-11-04T08:38:29Z</dcterms:created>
  <dcterms:modified xsi:type="dcterms:W3CDTF">2021-09-28T08:23:07Z</dcterms:modified>
</cp:coreProperties>
</file>